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13"/>
  </p:notesMasterIdLst>
  <p:handoutMasterIdLst>
    <p:handoutMasterId r:id="rId14"/>
  </p:handoutMasterIdLst>
  <p:sldIdLst>
    <p:sldId id="258" r:id="rId3"/>
    <p:sldId id="772" r:id="rId4"/>
    <p:sldId id="773" r:id="rId5"/>
    <p:sldId id="774" r:id="rId6"/>
    <p:sldId id="775" r:id="rId7"/>
    <p:sldId id="776" r:id="rId8"/>
    <p:sldId id="977" r:id="rId9"/>
    <p:sldId id="978" r:id="rId10"/>
    <p:sldId id="979" r:id="rId11"/>
    <p:sldId id="980" r:id="rId1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2" autoAdjust="0"/>
    <p:restoredTop sz="72109" autoAdjust="0"/>
  </p:normalViewPr>
  <p:slideViewPr>
    <p:cSldViewPr>
      <p:cViewPr varScale="1">
        <p:scale>
          <a:sx n="89" d="100"/>
          <a:sy n="89" d="100"/>
        </p:scale>
        <p:origin x="1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89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 is not to learn them all! Learn as you need them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3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4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19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31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49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49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4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andes.csbridge.org/es/handouts/map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upi2.virtual.uniandes.edu.co/" TargetMode="External"/><Relationship Id="rId3" Type="http://schemas.openxmlformats.org/officeDocument/2006/relationships/hyperlink" Target="https://www.coursera.org/learn/introduccion-programacion-java" TargetMode="External"/><Relationship Id="rId7" Type="http://schemas.openxmlformats.org/officeDocument/2006/relationships/hyperlink" Target="https://es.khanacadem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e.stanford.edu/" TargetMode="External"/><Relationship Id="rId5" Type="http://schemas.openxmlformats.org/officeDocument/2006/relationships/hyperlink" Target="https://www.learnpython.org/es/" TargetMode="External"/><Relationship Id="rId4" Type="http://schemas.openxmlformats.org/officeDocument/2006/relationships/hyperlink" Target="https://www.coursera.org/learn/aprendiendo-programar-python" TargetMode="External"/><Relationship Id="rId9" Type="http://schemas.openxmlformats.org/officeDocument/2006/relationships/hyperlink" Target="https://uniandes.csbridge.org/es/handouts/maps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CS 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0383C-09E3-D340-8593-5F22B08A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0" y="1633384"/>
            <a:ext cx="2207854" cy="2219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58E62-8023-BD4E-BB3F-413B6EC1C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19120" y="1375726"/>
            <a:ext cx="1985409" cy="83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CE0A2-7B4D-8F4B-800E-478F868F87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3995931" y="2053699"/>
            <a:ext cx="829344" cy="1378968"/>
          </a:xfrm>
          <a:prstGeom prst="rect">
            <a:avLst/>
          </a:prstGeom>
        </p:spPr>
      </p:pic>
      <p:pic>
        <p:nvPicPr>
          <p:cNvPr id="11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45707544-499E-B542-B687-7C58197F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">
            <a:extLst>
              <a:ext uri="{FF2B5EF4-FFF2-40B4-BE49-F238E27FC236}">
                <a16:creationId xmlns:a16="http://schemas.microsoft.com/office/drawing/2014/main" id="{DB032915-6854-F842-BF21-135125DF9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C2615-9A4C-FA4C-8CC1-5A92B607F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4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BDCFA-78EB-A045-B50D-AF46E2D8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CE3FC-6F9B-9E41-96CE-02E32A9DAEAC}"/>
              </a:ext>
            </a:extLst>
          </p:cNvPr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&lt;Double&gt; pares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pares.add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imprimir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2F3FC-7777-FC41-B3A6-112784E33FA9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33712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5D8E9-E80D-174A-8C54-30D6A1C25C97}"/>
              </a:ext>
            </a:extLst>
          </p:cNvPr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Vector&lt;double&gt; pares;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pares.add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&lt;&lt; pares &lt;&lt;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65B14-DF72-2C4C-94C9-796586955B78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6010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FF843-7CCF-EF43-B72F-DE7CE67789BE}"/>
              </a:ext>
            </a:extLst>
          </p:cNvPr>
          <p:cNvSpPr txBox="1"/>
          <p:nvPr/>
        </p:nvSpPr>
        <p:spPr>
          <a:xfrm>
            <a:off x="420624" y="1316736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pares.push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A3E63-5740-4144-AE82-F2E213B7D50F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1884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16A77-E4A9-244A-B6D5-0F5E22F7B932}"/>
              </a:ext>
            </a:extLst>
          </p:cNvPr>
          <p:cNvSpPr txBox="1"/>
          <p:nvPr/>
        </p:nvSpPr>
        <p:spPr>
          <a:xfrm>
            <a:off x="420624" y="1316736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pares.append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4B72B-AC6D-0F44-987D-B313F43537A1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56538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Exportar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archivo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JAR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F3462B-C7F3-2548-9CBB-68173302546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865" indent="-342865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45715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5" marR="0" lvl="0" indent="-342865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x-none" sz="31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altLang="x-none" sz="3199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 </a:t>
            </a:r>
            <a:r>
              <a:rPr kumimoji="0" lang="en-US" altLang="x-none" sz="3199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chive.  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Un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comprimido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binario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de un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programa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escrito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en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Java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Es la forma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típica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distribución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para las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aplicaciones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Java</a:t>
            </a:r>
            <a:r>
              <a:rPr kumimoji="0" lang="en-US" altLang="x-none" sz="27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 </a:t>
            </a:r>
            <a:r>
              <a:rPr kumimoji="0" lang="en-US" altLang="x-none" sz="2799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2799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un solo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Esencialmente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es un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ZIP que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contiene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archivos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.java de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clases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865" marR="0" lvl="0" indent="-342865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Como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JAR de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Proyecto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Eclipse: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→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Exportar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... →</a:t>
            </a:r>
            <a:b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 → </a:t>
            </a:r>
            <a:r>
              <a:rPr kumimoji="0" lang="en-US" altLang="x-none" sz="2799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Archivo</a:t>
            </a:r>
            <a:r>
              <a:rPr kumimoji="0" lang="en-US" altLang="x-none" sz="27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JAR </a:t>
            </a:r>
            <a:r>
              <a:rPr kumimoji="0" lang="en-US" altLang="x-none" sz="2799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Ejecutable</a:t>
            </a:r>
            <a:endParaRPr kumimoji="0" lang="en-US" altLang="x-none" sz="2799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altLang="x-none" sz="2799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 la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guía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más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detalle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el sitio web: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https://uniandes.csbridge.org/es/handouts/maps.html</a:t>
            </a:r>
            <a:endParaRPr kumimoji="0" lang="en-US" altLang="x-none" sz="3199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1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Recursos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gratis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F3462B-C7F3-2548-9CBB-68173302546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65" indent="-342865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45715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https://www.coursera.org/learn/introduccion-programacion-java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otra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enseñada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por Marcela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profesora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Uniandes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quien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habló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sus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investigaciones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  <a:hlinkClick r:id="rId4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https://www.coursera.org/learn/aprendiendo-programar-python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https://www.learnpython.org/es/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español</a:t>
            </a: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https://see.stanford.edu/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Stanford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inglés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https://es.khanacademy.org/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muchos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temas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https://cupi2.virtual.uniandes.edu.co/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primeros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Uniandes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(sin videos)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https://uniandes.csbridge.org/es/handouts/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whatsNext.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html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Google :-)</a:t>
            </a:r>
          </a:p>
          <a:p>
            <a:pPr lvl="0" fontAlgn="auto">
              <a:spcAft>
                <a:spcPts val="0"/>
              </a:spcAft>
              <a:defRPr/>
            </a:pP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endParaRPr kumimoji="0" lang="en-US" altLang="x-none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ingeniería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sistemas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5" name="Picture 1" descr="page8image23298880">
            <a:extLst>
              <a:ext uri="{FF2B5EF4-FFF2-40B4-BE49-F238E27FC236}">
                <a16:creationId xmlns:a16="http://schemas.microsoft.com/office/drawing/2014/main" id="{FEE07549-2177-D34E-8789-1021FC95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07834"/>
            <a:ext cx="3341631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23303248">
            <a:extLst>
              <a:ext uri="{FF2B5EF4-FFF2-40B4-BE49-F238E27FC236}">
                <a16:creationId xmlns:a16="http://schemas.microsoft.com/office/drawing/2014/main" id="{363B7CDE-82A3-B941-9649-F530217A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338" y="3909130"/>
            <a:ext cx="2829504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8image23304496">
            <a:extLst>
              <a:ext uri="{FF2B5EF4-FFF2-40B4-BE49-F238E27FC236}">
                <a16:creationId xmlns:a16="http://schemas.microsoft.com/office/drawing/2014/main" id="{223C135B-B6A8-2845-9D6D-0224B3D1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10" y="1807834"/>
            <a:ext cx="2663062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88F577-34F3-C146-A437-0D4D5269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43" y="3909130"/>
            <a:ext cx="2512659" cy="1882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17A45-3572-5F49-8E7C-E80D47A98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218" y="1807834"/>
            <a:ext cx="2847605" cy="1888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5739A-A129-4D4C-83DE-A98FCC789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3" y="3909130"/>
            <a:ext cx="3478974" cy="18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41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10906</TotalTime>
  <Words>478</Words>
  <Application>Microsoft Macintosh PowerPoint</Application>
  <PresentationFormat>On-screen Show (4:3)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Courier</vt:lpstr>
      <vt:lpstr>Times</vt:lpstr>
      <vt:lpstr>Times New Roman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5591</cp:revision>
  <cp:lastPrinted>2019-07-04T14:17:37Z</cp:lastPrinted>
  <dcterms:created xsi:type="dcterms:W3CDTF">1998-09-02T00:01:18Z</dcterms:created>
  <dcterms:modified xsi:type="dcterms:W3CDTF">2019-07-04T14:26:14Z</dcterms:modified>
</cp:coreProperties>
</file>